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38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52"/>
    <p:restoredTop sz="94658"/>
  </p:normalViewPr>
  <p:slideViewPr>
    <p:cSldViewPr snapToGrid="0">
      <p:cViewPr varScale="1">
        <p:scale>
          <a:sx n="120" d="100"/>
          <a:sy n="120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ackground with triangles and lightning&#10;&#10;AI-generated content may be incorrect.">
            <a:extLst>
              <a:ext uri="{FF2B5EF4-FFF2-40B4-BE49-F238E27FC236}">
                <a16:creationId xmlns:a16="http://schemas.microsoft.com/office/drawing/2014/main" id="{2CDBC58A-0969-C3D8-6234-41CFE88933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330B28-FAC9-C4D9-633B-E786ECABA4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2994" y="2157474"/>
            <a:ext cx="7289494" cy="2733541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GB" dirty="0"/>
              <a:t>Presentation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B5176D-250B-54EE-EE22-F87CAECB3A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1976" y="4920610"/>
            <a:ext cx="7289494" cy="995447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Presenter Name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5FD5E-55C6-36D7-60DD-4143629CE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8851-8337-B442-B753-7CB0925656C4}" type="datetimeFigureOut">
              <a:rPr lang="en-US" smtClean="0"/>
              <a:t>4/15/25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58768-4998-09F1-63FD-161268AC5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3B7429-F85F-DD25-5646-41837CF89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56E8A-1D22-2D45-85D0-69F732D7D4EE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blue and black logo&#10;&#10;AI-generated content may be incorrect.">
            <a:extLst>
              <a:ext uri="{FF2B5EF4-FFF2-40B4-BE49-F238E27FC236}">
                <a16:creationId xmlns:a16="http://schemas.microsoft.com/office/drawing/2014/main" id="{0131CCDE-D06F-0041-4FC5-E78B2A8B66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3101" y="264864"/>
            <a:ext cx="3106757" cy="1354158"/>
          </a:xfrm>
          <a:prstGeom prst="rect">
            <a:avLst/>
          </a:prstGeom>
        </p:spPr>
      </p:pic>
      <p:pic>
        <p:nvPicPr>
          <p:cNvPr id="12" name="Picture 1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9BF0A7B-9DBE-3082-CDC8-4DA289FDB9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3557" y="586661"/>
            <a:ext cx="4720226" cy="79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90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71F46-725B-F7AB-2BA1-367C7E896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E1B60-C902-CF77-B3E0-FFE8AFB3D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C1C39-181F-4A58-CC94-056116CB2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8851-8337-B442-B753-7CB0925656C4}" type="datetimeFigureOut">
              <a:rPr lang="en-US" smtClean="0"/>
              <a:t>4/15/25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71D2C-C4DF-E2B1-61F1-D6747E67D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CB8C84-4E12-6767-032E-8F65E48D7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56E8A-1D22-2D45-85D0-69F732D7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443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4F570-5402-F48C-4132-C13443F67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91D48-4C92-B9A9-CF1D-3FBB77B73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FED0F-5D06-E007-9BA1-AD7637C4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8851-8337-B442-B753-7CB0925656C4}" type="datetimeFigureOut">
              <a:rPr lang="en-US" smtClean="0"/>
              <a:t>4/15/25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322CE-BCB1-7700-4383-00A0235AC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E5E85-81BE-548D-559B-0EF1CEA91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56E8A-1D22-2D45-85D0-69F732D7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83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3D65F-13E1-4E70-884D-080D9C66D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D1AF6-977D-6D12-03D2-F62B6528DE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D38BD9-8773-F2AC-80FF-D6E050285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59C5B-75D0-5C44-3C13-D75801DDC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8851-8337-B442-B753-7CB0925656C4}" type="datetimeFigureOut">
              <a:rPr lang="en-US" smtClean="0"/>
              <a:t>4/15/25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4DC149-F378-9AD9-16FD-903BBFF6B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BA837B-040F-739C-F1BC-473819831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56E8A-1D22-2D45-85D0-69F732D7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28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FFCEF-CBC8-02D6-6DD0-37B2D714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2101D1-3CF8-C209-E6EB-E98F123DC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E5E85A-9506-F485-5F15-57E1828A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0954FE-0AB2-617B-5DB9-1520F1FC24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475151-FD55-A2A0-78EC-631307BADC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F78573-F5B4-69BA-84AF-39E4EF7E2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8851-8337-B442-B753-7CB0925656C4}" type="datetimeFigureOut">
              <a:rPr lang="en-US" smtClean="0"/>
              <a:t>4/15/25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BC84B1-0057-276D-E4AF-A4D68782D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D07010-BF3E-7B60-9537-40F3CF57B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56E8A-1D22-2D45-85D0-69F732D7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123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E2576-45E5-FC77-13A7-4AA3FD976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63D0DB-FC46-1DC1-6C37-D2CEED3AD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8851-8337-B442-B753-7CB0925656C4}" type="datetimeFigureOut">
              <a:rPr lang="en-US" smtClean="0"/>
              <a:t>4/15/25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1893FB-9FCC-6A9C-F5AD-E3D86F5B2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403C30-C279-5B6A-F513-55A998E33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56E8A-1D22-2D45-85D0-69F732D7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25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8C9377-0B8F-BD08-C533-23FA4B8A7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8851-8337-B442-B753-7CB0925656C4}" type="datetimeFigureOut">
              <a:rPr lang="en-US" smtClean="0"/>
              <a:t>4/15/25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3496C8-3845-1BAE-7DB5-ED846175B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8EFE8-E665-67B4-48FF-E296531BD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56E8A-1D22-2D45-85D0-69F732D7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84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3C859-1463-B432-AB55-E3EDA86CF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C18E3-1332-1D72-437D-CDF84AE0D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B7C732-3253-BC9E-BB44-52EB78A19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BD61D7-BEA4-0736-DF3D-93A8292E3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8851-8337-B442-B753-7CB0925656C4}" type="datetimeFigureOut">
              <a:rPr lang="en-US" smtClean="0"/>
              <a:t>4/15/25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BFC41F-48AE-9149-0780-27CA00FBB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088FCD-093C-EA40-3A3C-BD2C1FE43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56E8A-1D22-2D45-85D0-69F732D7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9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C82F2-017A-4334-F8B0-27A632CCC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C41895-BC2A-C696-2562-FFF6719DBF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47111-CA16-6551-8FB2-573D446DD1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69EB96-CEF7-92CB-CB79-AA291478B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8851-8337-B442-B753-7CB0925656C4}" type="datetimeFigureOut">
              <a:rPr lang="en-US" smtClean="0"/>
              <a:t>4/15/25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0BA8A0-F428-43D5-5C6E-B8E9DE623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3BF431-0CFD-F0EB-8DFB-C481D2DBE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56E8A-1D22-2D45-85D0-69F732D7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192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615AE-3679-4E4B-54DD-4524FC2DF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C373CC-4D81-7F3A-ED4A-395A16B737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42BC0-D938-C5BD-0A47-3F1462C0B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8851-8337-B442-B753-7CB0925656C4}" type="datetimeFigureOut">
              <a:rPr lang="en-US" smtClean="0"/>
              <a:t>4/15/25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6AC5D-C8D3-3DDE-8345-FF98457D7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AFC9D-9064-76C3-C26A-D073089D8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56E8A-1D22-2D45-85D0-69F732D7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CE6775-81CB-1160-C95F-587C10F1B7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7EA91-B020-B7A9-0197-22AADA65AD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53B72-A542-BE2F-1F70-1018B0448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8851-8337-B442-B753-7CB0925656C4}" type="datetimeFigureOut">
              <a:rPr lang="en-US" smtClean="0"/>
              <a:t>4/15/25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D33F7-6154-A2F8-6402-0AC97B238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E1287-470C-8A53-08C4-A4B80C969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56E8A-1D22-2D45-85D0-69F732D7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299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8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white background&#10;&#10;AI-generated content may be incorrect.">
            <a:extLst>
              <a:ext uri="{FF2B5EF4-FFF2-40B4-BE49-F238E27FC236}">
                <a16:creationId xmlns:a16="http://schemas.microsoft.com/office/drawing/2014/main" id="{FEDEFB88-879C-433B-6126-DBF38BABDE5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D01D4D-06B2-68D8-D975-C415BF66C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34490-C030-65F3-5D00-3E8F06265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7EE7F7-3108-41AC-67CD-6CC5F68669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B8BC8851-8337-B442-B753-7CB0925656C4}" type="datetimeFigureOut">
              <a:rPr lang="en-US" smtClean="0"/>
              <a:pPr/>
              <a:t>4/15/25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65875-C828-231E-E22B-DD2B0B9DB9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A6AB6-BC1E-E31F-BB19-56EDFEFCB1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21956E8A-1D22-2D45-85D0-69F732D7D4E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blue and black logo&#10;&#10;AI-generated content may be incorrect.">
            <a:extLst>
              <a:ext uri="{FF2B5EF4-FFF2-40B4-BE49-F238E27FC236}">
                <a16:creationId xmlns:a16="http://schemas.microsoft.com/office/drawing/2014/main" id="{4826CBC2-C0D0-B3F9-48A4-5BE7AAB1776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488057" y="136526"/>
            <a:ext cx="1489111" cy="646486"/>
          </a:xfrm>
          <a:prstGeom prst="rect">
            <a:avLst/>
          </a:prstGeom>
        </p:spPr>
      </p:pic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9FA7AF8-1CA7-DC94-48C3-572D0C788D4B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10169" y="158864"/>
            <a:ext cx="2434728" cy="4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193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A877B-E2F4-C9D0-E83C-281275F430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06A6E1-4D78-AF37-0C5C-F890657A38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177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24250-E70B-A985-B0D7-51EA561E3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DE27F-FBFF-6381-01EA-665CAA08A3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70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Akshay Mane</dc:creator>
  <cp:lastModifiedBy>Akshay Mane</cp:lastModifiedBy>
  <cp:revision>2</cp:revision>
  <dcterms:created xsi:type="dcterms:W3CDTF">2025-04-15T10:48:33Z</dcterms:created>
  <dcterms:modified xsi:type="dcterms:W3CDTF">2025-04-15T10:58:04Z</dcterms:modified>
</cp:coreProperties>
</file>